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57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5DEA2-DFE6-C6F5-F39F-143EFFA52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2E8FD6-0A6A-5B19-FB5C-0A02CDD22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D96A4-65D7-B7AF-473C-ABFEED944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0C-1110-4D13-9362-A71D2A085DB6}" type="datetimeFigureOut">
              <a:rPr lang="en-AU" smtClean="0"/>
              <a:t>16/09/2022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10011-A552-A840-24F7-77ED5950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08560-E718-3DFA-F9C7-EFF71F86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B07-D140-4BD0-AD0A-26BC01980E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227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5DFAE-4A0F-C3B5-E49E-B52257506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D576E-CBC1-EAB2-BA89-EDD46E063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60032-6AD0-D2F4-4846-6C49654F2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0C-1110-4D13-9362-A71D2A085DB6}" type="datetimeFigureOut">
              <a:rPr lang="en-AU" smtClean="0"/>
              <a:t>16/09/2022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C4A04-3F0D-8E99-E494-2802DDD1F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6B4A0-CD56-95B4-CC25-5370CDC91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B07-D140-4BD0-AD0A-26BC01980E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507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FA797E-4C90-E469-D0BA-987D77276C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5EE796-3DC2-95DA-4BCE-45F7A7AFB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55A96-6F79-EA27-9367-00C1776D6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0C-1110-4D13-9362-A71D2A085DB6}" type="datetimeFigureOut">
              <a:rPr lang="en-AU" smtClean="0"/>
              <a:t>16/09/2022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FFBBC-1F4F-26C0-5297-3E9C8F6DF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7A42F-E6F1-BF5D-DAE0-AB6159649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B07-D140-4BD0-AD0A-26BC01980E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45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9C18-94FC-CF94-432A-4C286FBE7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2B3C4-10BB-DF70-4490-11F414FB2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E814A-2F22-3AD6-4020-F7105151F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0C-1110-4D13-9362-A71D2A085DB6}" type="datetimeFigureOut">
              <a:rPr lang="en-AU" smtClean="0"/>
              <a:t>16/09/2022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63069-8DB2-040C-B552-2B461445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F02C9-A540-0D65-145C-59962E1BB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B07-D140-4BD0-AD0A-26BC01980E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666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BE92E-1578-8980-1AF6-B8BEA517E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A4FBF-25A3-FF69-8906-F73C201F4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E23F4-2C52-C575-050E-6AC28B28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0C-1110-4D13-9362-A71D2A085DB6}" type="datetimeFigureOut">
              <a:rPr lang="en-AU" smtClean="0"/>
              <a:t>16/09/2022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80964-002E-B02A-BF9E-AF5B0AFE5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65C62-4024-385B-C357-B3121D2A8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B07-D140-4BD0-AD0A-26BC01980E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423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FD676-F8E6-7C18-C015-253E6AD1F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E51A1-D63D-0A8D-6236-9ED700B19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6A031-BA0F-FBC1-4923-ACDFDB25E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CE533-334C-7F8E-7152-A23938503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0C-1110-4D13-9362-A71D2A085DB6}" type="datetimeFigureOut">
              <a:rPr lang="en-AU" smtClean="0"/>
              <a:t>16/09/2022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BFB70-EE31-E43F-880A-CC96DB764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9FFD8-B0A3-0783-02C8-4FAAD478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B07-D140-4BD0-AD0A-26BC01980E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426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70B7A-9346-4C88-BD73-D2AF9C838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DAD41-E9B7-72E8-0992-FA8AFD473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35A13-9A83-E87F-B2E5-D900888E2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24253E-6EF7-2DD6-B33C-447FB457ED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876AEB-3D99-B9F2-1660-072203B408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6DEEB6-416E-9A54-B25F-A08C7C7C1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0C-1110-4D13-9362-A71D2A085DB6}" type="datetimeFigureOut">
              <a:rPr lang="en-AU" smtClean="0"/>
              <a:t>16/09/2022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733DF3-0F74-746B-BAAA-D81BF799D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2B9330-B6D4-45E1-3AC3-1F846706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B07-D140-4BD0-AD0A-26BC01980E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374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2393-77C9-EFB5-9EAA-9B541045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F4B563-7E56-B891-17CD-14A31CF79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0C-1110-4D13-9362-A71D2A085DB6}" type="datetimeFigureOut">
              <a:rPr lang="en-AU" smtClean="0"/>
              <a:t>16/09/2022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DC51E3-5543-D046-F31F-F5726DC11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F16982-F42C-1535-5F54-FD074231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B07-D140-4BD0-AD0A-26BC01980E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972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EBC15E-52D3-23D5-B9F0-443BDF3A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0C-1110-4D13-9362-A71D2A085DB6}" type="datetimeFigureOut">
              <a:rPr lang="en-AU" smtClean="0"/>
              <a:t>16/09/2022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A57D90-F068-E5F6-85CF-852854F77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BECB4-B988-418D-8FA7-BEB0E6CB7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B07-D140-4BD0-AD0A-26BC01980E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802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6683-9450-4E90-6C08-DF03C9FCF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B1FC2-12F4-1349-943F-C5FC1BC5E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57ECF-9251-F836-181E-6DFADD9DC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9588D-F91D-D0AB-780E-844683796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0C-1110-4D13-9362-A71D2A085DB6}" type="datetimeFigureOut">
              <a:rPr lang="en-AU" smtClean="0"/>
              <a:t>16/09/2022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DF79C-BCD4-9260-841C-876E6A242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A2652-7623-D81C-6497-494A6431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B07-D140-4BD0-AD0A-26BC01980E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929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ECD00-F50A-6929-0FDE-4273F9192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327ED6-19E4-5591-C847-721628DA17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F62A0-1316-5EC9-5CE5-6ACC56DFB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BA96A-5077-88D8-E996-A11811CF3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C0C-1110-4D13-9362-A71D2A085DB6}" type="datetimeFigureOut">
              <a:rPr lang="en-AU" smtClean="0"/>
              <a:t>16/09/2022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0E6C6-9BAC-1764-81EA-E680BC5AC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A4D2A-EB79-842E-D09F-9E082F432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1B07-D140-4BD0-AD0A-26BC01980E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839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0C4ED3-E414-56AF-0822-1C90A7F7E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EC704-51C7-A223-B7EB-E0AEF0F18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5373D-C6A0-FC61-6ADD-B256A827D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38C0C-1110-4D13-9362-A71D2A085DB6}" type="datetimeFigureOut">
              <a:rPr lang="en-AU" smtClean="0"/>
              <a:t>16/09/2022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87A5A-B0C3-D6E1-A474-64F239E60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1E7B6-14C3-227E-A74F-256104312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71B07-D140-4BD0-AD0A-26BC01980E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650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C698F-679F-DA8C-C302-E972675C1F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FCD2C6-1C81-4B43-1744-ACDC523D22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Picture 4" descr="A satellite image of the earth&#10;&#10;Description automatically generated with low confidence">
            <a:extLst>
              <a:ext uri="{FF2B5EF4-FFF2-40B4-BE49-F238E27FC236}">
                <a16:creationId xmlns:a16="http://schemas.microsoft.com/office/drawing/2014/main" id="{F70D170C-4B53-08DB-4FA8-E919795F0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76700" cy="1381125"/>
          </a:xfrm>
          <a:prstGeom prst="rect">
            <a:avLst/>
          </a:prstGeom>
        </p:spPr>
      </p:pic>
      <p:pic>
        <p:nvPicPr>
          <p:cNvPr id="7" name="Picture 6" descr="A picture containing water, outdoor, ocean, wave&#10;&#10;Description automatically generated">
            <a:extLst>
              <a:ext uri="{FF2B5EF4-FFF2-40B4-BE49-F238E27FC236}">
                <a16:creationId xmlns:a16="http://schemas.microsoft.com/office/drawing/2014/main" id="{4B299FE4-5ADB-15A8-8E04-2038784EB8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700" y="-1020"/>
            <a:ext cx="4086225" cy="1381125"/>
          </a:xfrm>
          <a:prstGeom prst="rect">
            <a:avLst/>
          </a:prstGeom>
        </p:spPr>
      </p:pic>
      <p:pic>
        <p:nvPicPr>
          <p:cNvPr id="9" name="Picture 8" descr="A picture containing outdoor, aquatic mammal, mammal, whale&#10;&#10;Description automatically generated">
            <a:extLst>
              <a:ext uri="{FF2B5EF4-FFF2-40B4-BE49-F238E27FC236}">
                <a16:creationId xmlns:a16="http://schemas.microsoft.com/office/drawing/2014/main" id="{46A121DC-D4BF-8899-63D4-EB12023941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925" y="-2040"/>
            <a:ext cx="4076700" cy="1381125"/>
          </a:xfrm>
          <a:prstGeom prst="rect">
            <a:avLst/>
          </a:prstGeom>
        </p:spPr>
      </p:pic>
      <p:pic>
        <p:nvPicPr>
          <p:cNvPr id="11" name="Picture 10" descr="A picture containing water, outdoor, riding, wave&#10;&#10;Description automatically generated">
            <a:extLst>
              <a:ext uri="{FF2B5EF4-FFF2-40B4-BE49-F238E27FC236}">
                <a16:creationId xmlns:a16="http://schemas.microsoft.com/office/drawing/2014/main" id="{D0BA3ED6-21FF-FAB2-F031-2B64E3C95F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90" y="1358097"/>
            <a:ext cx="4076700" cy="1371600"/>
          </a:xfrm>
          <a:prstGeom prst="rect">
            <a:avLst/>
          </a:prstGeom>
        </p:spPr>
      </p:pic>
      <p:pic>
        <p:nvPicPr>
          <p:cNvPr id="13" name="Picture 12" descr="A picture containing wave, fish&#10;&#10;Description automatically generated">
            <a:extLst>
              <a:ext uri="{FF2B5EF4-FFF2-40B4-BE49-F238E27FC236}">
                <a16:creationId xmlns:a16="http://schemas.microsoft.com/office/drawing/2014/main" id="{B430C69F-6D1A-F122-A87D-5A750C7746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857" y="1356341"/>
            <a:ext cx="4086225" cy="1371600"/>
          </a:xfrm>
          <a:prstGeom prst="rect">
            <a:avLst/>
          </a:prstGeom>
        </p:spPr>
      </p:pic>
      <p:pic>
        <p:nvPicPr>
          <p:cNvPr id="15" name="Picture 14" descr="A picture containing outdoor, ocean floor, night sky&#10;&#10;Description automatically generated">
            <a:extLst>
              <a:ext uri="{FF2B5EF4-FFF2-40B4-BE49-F238E27FC236}">
                <a16:creationId xmlns:a16="http://schemas.microsoft.com/office/drawing/2014/main" id="{C7F1C2F7-FF90-E773-C8A4-19CBA0C6DB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903" y="1355214"/>
            <a:ext cx="4076700" cy="1371600"/>
          </a:xfrm>
          <a:prstGeom prst="rect">
            <a:avLst/>
          </a:prstGeom>
        </p:spPr>
      </p:pic>
      <p:pic>
        <p:nvPicPr>
          <p:cNvPr id="17" name="Picture 16" descr="A picture containing mammal, aquatic mammal, dolphin&#10;&#10;Description automatically generated">
            <a:extLst>
              <a:ext uri="{FF2B5EF4-FFF2-40B4-BE49-F238E27FC236}">
                <a16:creationId xmlns:a16="http://schemas.microsoft.com/office/drawing/2014/main" id="{C173FDFF-D755-1F57-BB43-FB23BAABD25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4" y="2716785"/>
            <a:ext cx="4076700" cy="1381125"/>
          </a:xfrm>
          <a:prstGeom prst="rect">
            <a:avLst/>
          </a:prstGeom>
        </p:spPr>
      </p:pic>
      <p:pic>
        <p:nvPicPr>
          <p:cNvPr id="19" name="Picture 18" descr="A picture containing whale&#10;&#10;Description automatically generated">
            <a:extLst>
              <a:ext uri="{FF2B5EF4-FFF2-40B4-BE49-F238E27FC236}">
                <a16:creationId xmlns:a16="http://schemas.microsoft.com/office/drawing/2014/main" id="{A9D56C34-787C-E692-9291-652EBF395B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446" y="2713612"/>
            <a:ext cx="4086225" cy="1381125"/>
          </a:xfrm>
          <a:prstGeom prst="rect">
            <a:avLst/>
          </a:prstGeom>
        </p:spPr>
      </p:pic>
      <p:pic>
        <p:nvPicPr>
          <p:cNvPr id="21" name="Picture 20" descr="A blue sky with some clouds&#10;&#10;Description automatically generated with medium confidence">
            <a:extLst>
              <a:ext uri="{FF2B5EF4-FFF2-40B4-BE49-F238E27FC236}">
                <a16:creationId xmlns:a16="http://schemas.microsoft.com/office/drawing/2014/main" id="{CD330C6E-FCFD-B80D-179B-B0DBD708B52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903" y="2725433"/>
            <a:ext cx="4076700" cy="1381125"/>
          </a:xfrm>
          <a:prstGeom prst="rect">
            <a:avLst/>
          </a:prstGeom>
        </p:spPr>
      </p:pic>
      <p:pic>
        <p:nvPicPr>
          <p:cNvPr id="23" name="Picture 22" descr="A picture containing shark, fish&#10;&#10;Description automatically generated">
            <a:extLst>
              <a:ext uri="{FF2B5EF4-FFF2-40B4-BE49-F238E27FC236}">
                <a16:creationId xmlns:a16="http://schemas.microsoft.com/office/drawing/2014/main" id="{46263143-0A34-2335-B5C0-AD3A764D3A6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" y="4096335"/>
            <a:ext cx="4076700" cy="1371600"/>
          </a:xfrm>
          <a:prstGeom prst="rect">
            <a:avLst/>
          </a:prstGeom>
        </p:spPr>
      </p:pic>
      <p:pic>
        <p:nvPicPr>
          <p:cNvPr id="25" name="Picture 24" descr="A picture containing aquatic mammal, mammal, dolphin&#10;&#10;Description automatically generated">
            <a:extLst>
              <a:ext uri="{FF2B5EF4-FFF2-40B4-BE49-F238E27FC236}">
                <a16:creationId xmlns:a16="http://schemas.microsoft.com/office/drawing/2014/main" id="{5DC87650-2DB8-4A85-BBEF-B6AFB11B2DA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81" y="4095267"/>
            <a:ext cx="4086225" cy="1371600"/>
          </a:xfrm>
          <a:prstGeom prst="rect">
            <a:avLst/>
          </a:prstGeom>
        </p:spPr>
      </p:pic>
      <p:pic>
        <p:nvPicPr>
          <p:cNvPr id="27" name="Picture 26" descr="A picture containing aquatic mammal&#10;&#10;Description automatically generated">
            <a:extLst>
              <a:ext uri="{FF2B5EF4-FFF2-40B4-BE49-F238E27FC236}">
                <a16:creationId xmlns:a16="http://schemas.microsoft.com/office/drawing/2014/main" id="{8C8033B2-5436-38EE-1E14-51D0EEB8F26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984" y="4099278"/>
            <a:ext cx="4076700" cy="1371600"/>
          </a:xfrm>
          <a:prstGeom prst="rect">
            <a:avLst/>
          </a:prstGeom>
        </p:spPr>
      </p:pic>
      <p:pic>
        <p:nvPicPr>
          <p:cNvPr id="29" name="Picture 28" descr="A picture containing outdoor, high&#10;&#10;Description automatically generated">
            <a:extLst>
              <a:ext uri="{FF2B5EF4-FFF2-40B4-BE49-F238E27FC236}">
                <a16:creationId xmlns:a16="http://schemas.microsoft.com/office/drawing/2014/main" id="{B9F520BD-42D9-14F8-0C35-D6E36785295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" y="5467199"/>
            <a:ext cx="4076700" cy="1381125"/>
          </a:xfrm>
          <a:prstGeom prst="rect">
            <a:avLst/>
          </a:prstGeom>
        </p:spPr>
      </p:pic>
      <p:pic>
        <p:nvPicPr>
          <p:cNvPr id="31" name="Picture 30" descr="A picture containing aquatic mammal, fish&#10;&#10;Description automatically generated">
            <a:extLst>
              <a:ext uri="{FF2B5EF4-FFF2-40B4-BE49-F238E27FC236}">
                <a16:creationId xmlns:a16="http://schemas.microsoft.com/office/drawing/2014/main" id="{34D76A14-5C59-12B3-65C9-E6109041199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105" y="5468026"/>
            <a:ext cx="4086225" cy="1381125"/>
          </a:xfrm>
          <a:prstGeom prst="rect">
            <a:avLst/>
          </a:prstGeom>
        </p:spPr>
      </p:pic>
      <p:pic>
        <p:nvPicPr>
          <p:cNvPr id="33" name="Picture 32" descr="A picture containing ocean floor&#10;&#10;Description automatically generated">
            <a:extLst>
              <a:ext uri="{FF2B5EF4-FFF2-40B4-BE49-F238E27FC236}">
                <a16:creationId xmlns:a16="http://schemas.microsoft.com/office/drawing/2014/main" id="{1D589AE7-C2D6-A9D6-B72F-F5FCBA15C2D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076" y="5468853"/>
            <a:ext cx="40767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23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Ehmer</dc:creator>
  <cp:lastModifiedBy>David Ehmer</cp:lastModifiedBy>
  <cp:revision>1</cp:revision>
  <dcterms:created xsi:type="dcterms:W3CDTF">2022-09-16T06:44:11Z</dcterms:created>
  <dcterms:modified xsi:type="dcterms:W3CDTF">2022-09-16T08:38:38Z</dcterms:modified>
</cp:coreProperties>
</file>